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6BCC"/>
    <a:srgbClr val="FDD5E0"/>
    <a:srgbClr val="99CCFF"/>
    <a:srgbClr val="A50021"/>
    <a:srgbClr val="990033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4390C5-1E9D-4F4C-BEBC-F4F65153F5B6}" v="1" dt="2022-07-26T15:04:40.8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273630"/>
              </p:ext>
            </p:extLst>
          </p:nvPr>
        </p:nvGraphicFramePr>
        <p:xfrm>
          <a:off x="647564" y="1458984"/>
          <a:ext cx="10898443" cy="5281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49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592210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146561">
                  <a:extLst>
                    <a:ext uri="{9D8B030D-6E8A-4147-A177-3AD203B41FA5}">
                      <a16:colId xmlns:a16="http://schemas.microsoft.com/office/drawing/2014/main" val="303587344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800347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67719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196878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541893">
                  <a:extLst>
                    <a:ext uri="{9D8B030D-6E8A-4147-A177-3AD203B41FA5}">
                      <a16:colId xmlns:a16="http://schemas.microsoft.com/office/drawing/2014/main" val="236467121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Numbers to 100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 </a:t>
                      </a:r>
                      <a:r>
                        <a:rPr lang="en-GB" sz="1250" b="0" dirty="0" err="1">
                          <a:solidFill>
                            <a:schemeClr val="tx1"/>
                          </a:solidFill>
                          <a:latin typeface="+mn-lt"/>
                        </a:rPr>
                        <a:t>ncetm</a:t>
                      </a: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Unit 1 slides to 59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2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12 lessons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bg1"/>
                          </a:solidFill>
                          <a:latin typeface="+mn-lt"/>
                        </a:rPr>
                        <a:t>1 practical session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7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1" u="none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250" b="1" u="none" dirty="0">
                          <a:solidFill>
                            <a:schemeClr val="bg1"/>
                          </a:solidFill>
                          <a:latin typeface="+mn-lt"/>
                        </a:rPr>
                        <a:t>3 practical sessions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Shape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2B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u="none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250" b="1" u="none" dirty="0">
                          <a:solidFill>
                            <a:schemeClr val="bg1"/>
                          </a:solidFill>
                          <a:latin typeface="+mn-lt"/>
                        </a:rPr>
                        <a:t>3 practical sessions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Shape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2B</a:t>
                      </a:r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Shape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 session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Revision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Money (9 lessons)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(2A)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 sessions </a:t>
                      </a:r>
                      <a:r>
                        <a:rPr lang="en-GB" sz="1250" b="0" dirty="0" err="1">
                          <a:solidFill>
                            <a:schemeClr val="tx1"/>
                          </a:solidFill>
                          <a:latin typeface="+mn-lt"/>
                        </a:rPr>
                        <a:t>ncetm</a:t>
                      </a: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Unit 5 slides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Multiplication and division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2 practical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2 sessions ncetm Unit 5 slides</a:t>
                      </a:r>
                    </a:p>
                    <a:p>
                      <a:pPr algn="ctr"/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Multiplication and division 1</a:t>
                      </a:r>
                    </a:p>
                    <a:p>
                      <a:pPr algn="ctr"/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endParaRPr lang="en-GB" sz="1250" b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>
                          <a:solidFill>
                            <a:schemeClr val="tx1"/>
                          </a:solidFill>
                          <a:latin typeface="+mn-lt"/>
                        </a:rPr>
                        <a:t>2 practical</a:t>
                      </a:r>
                    </a:p>
                    <a:p>
                      <a:pPr algn="ctr"/>
                      <a:r>
                        <a:rPr lang="en-GB" sz="1250" b="1">
                          <a:solidFill>
                            <a:schemeClr val="tx1"/>
                          </a:solidFill>
                          <a:latin typeface="+mn-lt"/>
                        </a:rPr>
                        <a:t>2A</a:t>
                      </a:r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100" b="0" u="sng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11 </a:t>
                      </a:r>
                    </a:p>
                    <a:p>
                      <a:pPr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</a:rPr>
                        <a:t>Position and direction</a:t>
                      </a:r>
                    </a:p>
                    <a:p>
                      <a:pPr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</a:rPr>
                        <a:t>(4 lessons)</a:t>
                      </a:r>
                    </a:p>
                    <a:p>
                      <a:pPr algn="ctr"/>
                      <a:endParaRPr lang="en-GB" sz="9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Position and direction</a:t>
                      </a:r>
                    </a:p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(4 lessons)</a:t>
                      </a:r>
                    </a:p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)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1 practical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Length and Height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2B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14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Weight and Volume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 session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(14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6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Multiplication and division 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1 practical</a:t>
                      </a:r>
                    </a:p>
                    <a:p>
                      <a:pPr algn="ctr"/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Time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1 practical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Time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Problem Solving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2C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Addition and Subtraction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(Bar Model)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002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Money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Assessment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Revision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5021716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Year _2_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_2022 - 2023________________________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234</Words>
  <Application>Microsoft Office PowerPoint</Application>
  <PresentationFormat>Widescreen</PresentationFormat>
  <Paragraphs>100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14</cp:revision>
  <dcterms:created xsi:type="dcterms:W3CDTF">2022-04-21T14:33:47Z</dcterms:created>
  <dcterms:modified xsi:type="dcterms:W3CDTF">2022-09-09T12:23:03Z</dcterms:modified>
</cp:coreProperties>
</file>