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5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094D9F-122F-47EA-AF65-5320A97E807F}" v="2" dt="2022-07-27T14:17:43.19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135" autoAdjust="0"/>
  </p:normalViewPr>
  <p:slideViewPr>
    <p:cSldViewPr snapToGrid="0">
      <p:cViewPr varScale="1">
        <p:scale>
          <a:sx n="50" d="100"/>
          <a:sy n="50" d="100"/>
        </p:scale>
        <p:origin x="148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DEAB9-E183-497A-830B-B337867FAA32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A90B7-C42B-4019-9723-A29E655FB9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66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1A90B7-C42B-4019-9723-A29E655FB9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8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C01B-7527-4447-8FBB-2298996DF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37432-ED6A-43C5-963D-36F667080A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2986A7-941C-4770-B485-09CC348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6A96D-F771-4088-BE92-A6C052FA8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BA420E-A87B-4223-8BC9-2CD235344E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4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84158-3789-4ABC-BC9D-580F7A89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A373AB-56D0-4A90-8A9B-25CD170CEB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15A8D-EFF6-41F7-A207-34BCBE293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FFAAFF-1B64-4136-A32D-836F4118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53E1F-A415-4EF0-9C6A-D2AF64DB9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852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179FE-DBC7-4470-AD2B-0A8790A44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88E3C5-C788-429E-8762-6C9DA321D3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5C84A-6834-452A-B733-9B7F4AD2D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F4485-716B-4252-8823-9E9304921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A67B7-B1A7-4E3F-B499-08AD79AC8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001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07F38-8009-451D-B440-A006F8582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E90411-5256-47BB-8FA2-5301A8A54E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23DBCF-B017-48E2-BE2D-69AB10251F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45AAC-49E6-4C96-8AEA-4941F43B4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F5519F-C702-4E95-B3F4-CC7108F43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4A883-98CD-4652-AE01-CCB3A5C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047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83E90-768C-4DD9-85EB-E904EDEBB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CFF2AB-3185-4B5A-B532-1E2CF6694B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48B3C-6819-4B8F-B18D-74C9896C87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85BB-5A25-448E-9D30-541855045D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CAFAF4-A406-432C-AA08-7CEBDC58CD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0F4EBE-D10C-4761-8DC5-A94A1A64E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143BD-E08A-4F5A-AF60-F26EC0C9C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5A86F0-9A80-43D4-BC9E-DBD67009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072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756A2-F511-4E84-B235-602E6B9D5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5AB2A3-F02B-41A4-ABEE-B23D642A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A8F433-A10C-4318-A170-DD4C19B2D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290DEF-866F-40DF-9631-F6D40F5AE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9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CBBBD57-B998-4B8D-A0D0-945C742B4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179D1-84D6-4017-B242-B9D39F873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9EA3DD-72AE-40ED-AD29-C84ED9E38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6509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1D5C8-D473-462E-86A5-F16FB0D06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2E46-7CBF-4786-8086-D9D5BD434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B4F6A2-2C2F-4ADF-99CE-ACBE1888E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ED404E-33CB-4686-B452-E2181F8FD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67271-01BB-4B42-A1ED-5EC8C95EE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842249-5B40-49B1-92A2-000AF3C9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497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CB8F0D-589B-4CFD-831A-5B03AA011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0130E8-B509-4E45-9882-1AA8BACCC1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3417A2-8B10-47CC-B8C9-F467E1E2C4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6DC26A-0DD2-4D39-B9E1-7ED5DCDB2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583378-886E-453D-AB92-A79137DD8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65E86F-B467-4A92-BE6D-766BD4902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6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950465-06CB-4066-8225-787090467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C1656A-141B-48D9-AEA4-01A67B82D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8E2D8-4304-44F2-B72D-3863CC625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AE67-B756-4518-8841-BA8E3D9D3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1D0616-FEA7-4DFD-9EA7-75487AEBF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9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279961-599F-4AAB-B7A0-D26991746E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5D900-103A-42FA-BF36-15CB5713AD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99E342-BE0B-4C23-92DB-E6E967A5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93477-7EB5-41D6-9BAD-0B3DBB5301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9577E-3B89-4CE2-B45A-67B0A2AF8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01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5FADC1-4E09-4BED-92C1-275B0B9A6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F3ED5-043D-4EB0-8E34-CEFC2A041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E1E157-99F4-4722-B4D8-F1600865F1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C8E2-3494-48BE-82E7-0372F33C010C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F1399E-55E3-492F-9F03-78C6F43AC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58D3B-157A-4E5A-A088-239328FC58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1009B-CE13-48C7-8E80-E0B439335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810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531971"/>
              </p:ext>
            </p:extLst>
          </p:nvPr>
        </p:nvGraphicFramePr>
        <p:xfrm>
          <a:off x="647564" y="1458984"/>
          <a:ext cx="10898443" cy="4914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649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09776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7766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669148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808394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91087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6864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834648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642894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3267117065"/>
                    </a:ext>
                  </a:extLst>
                </a:gridCol>
                <a:gridCol w="738771">
                  <a:extLst>
                    <a:ext uri="{9D8B030D-6E8A-4147-A177-3AD203B41FA5}">
                      <a16:colId xmlns:a16="http://schemas.microsoft.com/office/drawing/2014/main" val="1634128704"/>
                    </a:ext>
                  </a:extLst>
                </a:gridCol>
              </a:tblGrid>
              <a:tr h="598212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13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14</a:t>
                      </a:r>
                      <a:endParaRPr lang="en-GB" sz="125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PV within 100 000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(8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PV within 1 000 000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(8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3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+/-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4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Graphs and tables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5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x/÷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6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Area and Perimeter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7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x/÷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(11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8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(1)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(8 lessons)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9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(2)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10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Fractions (3)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11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 and Percentages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(12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43876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12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Properties of shape (1)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(7 lessons)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Properties of shape (2)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(5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15 </a:t>
                      </a: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Position and Direction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 (4 lessons)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16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 Converting units of measure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(10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tx1"/>
                          </a:solidFill>
                          <a:latin typeface="+mn-lt"/>
                        </a:rPr>
                        <a:t>Unit 17</a:t>
                      </a: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Volume and Capacity</a:t>
                      </a:r>
                    </a:p>
                    <a:p>
                      <a:pPr algn="ctr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</a:rPr>
                        <a:t>(4 lessons)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47564" y="787320"/>
            <a:ext cx="5021716" cy="46166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Yearly Overview - Year _5_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393084-8FD8-4008-AED2-5206D76142D8}"/>
              </a:ext>
            </a:extLst>
          </p:cNvPr>
          <p:cNvSpPr txBox="1"/>
          <p:nvPr/>
        </p:nvSpPr>
        <p:spPr>
          <a:xfrm>
            <a:off x="647564" y="177211"/>
            <a:ext cx="8915116" cy="40011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Scheme of Learning - _2022 - 2023________________________ 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546</TotalTime>
  <Words>218</Words>
  <Application>Microsoft Office PowerPoint</Application>
  <PresentationFormat>Widescreen</PresentationFormat>
  <Paragraphs>73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Keating, Rose</dc:creator>
  <cp:lastModifiedBy>Head - Denver CE VC Primary School</cp:lastModifiedBy>
  <cp:revision>8</cp:revision>
  <dcterms:created xsi:type="dcterms:W3CDTF">2022-04-21T14:33:47Z</dcterms:created>
  <dcterms:modified xsi:type="dcterms:W3CDTF">2022-09-09T12:18:42Z</dcterms:modified>
</cp:coreProperties>
</file>