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5" r:id="rId3"/>
    <p:sldId id="284" r:id="rId4"/>
    <p:sldId id="285" r:id="rId5"/>
    <p:sldId id="278" r:id="rId6"/>
    <p:sldId id="280" r:id="rId7"/>
    <p:sldId id="281" r:id="rId8"/>
    <p:sldId id="282" r:id="rId9"/>
    <p:sldId id="279" r:id="rId10"/>
    <p:sldId id="288" r:id="rId11"/>
    <p:sldId id="289" r:id="rId12"/>
    <p:sldId id="291" r:id="rId13"/>
    <p:sldId id="287" r:id="rId14"/>
    <p:sldId id="286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E82"/>
    <a:srgbClr val="A9E2D5"/>
    <a:srgbClr val="B6F5E7"/>
    <a:srgbClr val="74DDCD"/>
    <a:srgbClr val="C6D59F"/>
    <a:srgbClr val="C0D5A2"/>
    <a:srgbClr val="B7D5A1"/>
    <a:srgbClr val="C1D48F"/>
    <a:srgbClr val="A1D500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04" autoAdjust="0"/>
    <p:restoredTop sz="79198" autoAdjust="0"/>
  </p:normalViewPr>
  <p:slideViewPr>
    <p:cSldViewPr snapToGrid="0" snapToObjects="1">
      <p:cViewPr varScale="1">
        <p:scale>
          <a:sx n="55" d="100"/>
          <a:sy n="55" d="100"/>
        </p:scale>
        <p:origin x="1056" y="78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77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format, which we will show in the following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0" dirty="0">
                <a:solidFill>
                  <a:srgbClr val="FFFFFF"/>
                </a:solidFill>
              </a:rPr>
              <a:t>Same-day 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22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hope your children enjoy</a:t>
            </a:r>
            <a:r>
              <a:rPr lang="en-US" baseline="0" dirty="0"/>
              <a:t> working with Ash, Dexter, Astrid and Flo to master maths.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"/><Relationship Id="rId3" Type="http://schemas.openxmlformats.org/officeDocument/2006/relationships/image" Target="../media/image3.png"/><Relationship Id="rId7" Type="http://schemas.openxmlformats.org/officeDocument/2006/relationships/image" Target="../media/image15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image" Target="../media/image3.png"/><Relationship Id="rId7" Type="http://schemas.openxmlformats.org/officeDocument/2006/relationships/image" Target="../media/image1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4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ti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r>
              <a:rPr lang="en-GB" sz="3600" b="1" dirty="0">
                <a:solidFill>
                  <a:srgbClr val="5E247E"/>
                </a:solidFill>
              </a:rPr>
              <a:t/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</a:t>
            </a:r>
            <a:r>
              <a:rPr lang="en-GB" sz="2000" b="1" dirty="0" smtClean="0"/>
              <a:t>Department for Education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=""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=""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=""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Representation </a:t>
              </a:r>
              <a:br>
                <a:rPr lang="en-GB" dirty="0"/>
              </a:br>
              <a:r>
                <a:rPr lang="en-GB" dirty="0"/>
                <a:t>that expose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structures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=""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=""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=""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=""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=""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=""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=""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=""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=""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=""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=""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=""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=""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=""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=""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=""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=""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3" name="Google Shape;297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7047" y="2091270"/>
            <a:ext cx="2034926" cy="3689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6">
            <a:alphaModFix/>
          </a:blip>
          <a:srcRect b="2296"/>
          <a:stretch/>
        </p:blipFill>
        <p:spPr>
          <a:xfrm>
            <a:off x="2553239" y="1662124"/>
            <a:ext cx="1343075" cy="41184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0681" y="1397675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Flo</a:t>
            </a:r>
          </a:p>
          <a:p>
            <a:r>
              <a:rPr lang="en-GB" dirty="0"/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83180" y="1397674"/>
            <a:ext cx="2305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Dexter</a:t>
            </a:r>
          </a:p>
          <a:p>
            <a:r>
              <a:rPr lang="en-GB" dirty="0"/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039" y="3152000"/>
            <a:ext cx="4533900" cy="2578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005" y="3106581"/>
            <a:ext cx="4470628" cy="2578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54" y="4380759"/>
            <a:ext cx="14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84938" y="4491575"/>
            <a:ext cx="1851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Let’s try again!</a:t>
            </a:r>
          </a:p>
        </p:txBody>
      </p:sp>
    </p:spTree>
    <p:extLst>
      <p:ext uri="{BB962C8B-B14F-4D97-AF65-F5344CB8AC3E}">
        <p14:creationId xmlns:p14="http://schemas.microsoft.com/office/powerpoint/2010/main" val="96968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0" name="Google Shape;295;p45"/>
          <p:cNvPicPr preferRelativeResize="0"/>
          <p:nvPr/>
        </p:nvPicPr>
        <p:blipFill rotWithShape="1">
          <a:blip r:embed="rId5">
            <a:alphaModFix/>
          </a:blip>
          <a:srcRect b="1409"/>
          <a:stretch/>
        </p:blipFill>
        <p:spPr>
          <a:xfrm>
            <a:off x="312135" y="1447084"/>
            <a:ext cx="2206846" cy="421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96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1221" y="1447084"/>
            <a:ext cx="1618843" cy="43335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2164" y="1195774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Astrid</a:t>
            </a:r>
          </a:p>
          <a:p>
            <a:r>
              <a:rPr lang="en-GB" dirty="0"/>
              <a:t>Astrid is brave and confident. She is not afraid to make mistakes.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98889" y="4026289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Ash</a:t>
            </a:r>
          </a:p>
          <a:p>
            <a:r>
              <a:rPr lang="en-GB" dirty="0"/>
              <a:t>Ash is curious and inquisitive. He loves to explore new concepts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954" y="1138736"/>
            <a:ext cx="3414427" cy="218135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05210" y="1871398"/>
            <a:ext cx="185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 there a pattern?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687" y="2794004"/>
            <a:ext cx="3727792" cy="23466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8179" y="3626358"/>
            <a:ext cx="122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share my ideas!</a:t>
            </a:r>
          </a:p>
        </p:txBody>
      </p:sp>
    </p:spTree>
    <p:extLst>
      <p:ext uri="{BB962C8B-B14F-4D97-AF65-F5344CB8AC3E}">
        <p14:creationId xmlns:p14="http://schemas.microsoft.com/office/powerpoint/2010/main" val="2833950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See the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" y="2910114"/>
            <a:ext cx="1554480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94" y="2854089"/>
            <a:ext cx="1481328" cy="1469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22" y="2881521"/>
            <a:ext cx="1487424" cy="141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50" y="2860185"/>
            <a:ext cx="1481328" cy="14569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578" y="2808369"/>
            <a:ext cx="1310640" cy="1487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1" y="4446815"/>
            <a:ext cx="7101840" cy="518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63" y="4808717"/>
            <a:ext cx="3132283" cy="221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=""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V="1">
            <a:off x="6153462" y="5066676"/>
            <a:ext cx="779489" cy="590412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4901979" y="5395058"/>
            <a:ext cx="2098362" cy="12605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4969286" y="5395058"/>
            <a:ext cx="203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Friendly, supportive characters help children develop a growth mindset.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=""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F1AE3641-0602-2F4C-9D8A-26B65178C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33" y="1268388"/>
            <a:ext cx="4202189" cy="2160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628" y="1433027"/>
            <a:ext cx="201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18" y="3883103"/>
            <a:ext cx="156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pic>
        <p:nvPicPr>
          <p:cNvPr id="10" name="Picture 9" descr="C:\Users\Julie\Documents\0_JUST CONTENT\Power maths\Calculator policy\TO DO\artworks\aw_08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8" y="4524199"/>
            <a:ext cx="3595191" cy="102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95" y="3676868"/>
            <a:ext cx="1637267" cy="32052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27134" y="1644768"/>
            <a:ext cx="3356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Shows how numbers can be split into parts. Helps show the connection between addition and subtraction.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7E862580-7F44-9744-BD0D-50F6E54AB4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68" y="3210156"/>
            <a:ext cx="3004174" cy="28781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68148" y="4079176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570818" y="1946838"/>
            <a:ext cx="1620547" cy="1664501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=""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=""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=""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=""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=""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7" y="1567703"/>
            <a:ext cx="3696607" cy="228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31" y="1567703"/>
            <a:ext cx="3077272" cy="2082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17983" y="4939546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 + 4 = 6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24373240-C213-B846-95C2-535FF6873679}"/>
              </a:ext>
            </a:extLst>
          </p:cNvPr>
          <p:cNvGrpSpPr/>
          <p:nvPr/>
        </p:nvGrpSpPr>
        <p:grpSpPr>
          <a:xfrm>
            <a:off x="1037801" y="4255537"/>
            <a:ext cx="1620547" cy="1664501"/>
            <a:chOff x="2297818" y="2022399"/>
            <a:chExt cx="1620547" cy="16645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="" xmlns:a16="http://schemas.microsoft.com/office/drawing/2014/main" id="{784BF327-8FDA-E74C-9A83-EC6D8A393D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="" xmlns:a16="http://schemas.microsoft.com/office/drawing/2014/main" id="{DE04FDA4-E840-DA42-9651-BDC3793319C7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72A41F3B-96D2-0E4E-B799-257A595B98C8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="" xmlns:a16="http://schemas.microsoft.com/office/drawing/2014/main" id="{3E253166-44EA-C84D-8ADA-7B20A90C6728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endParaRPr lang="en-US" sz="28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="" xmlns:a16="http://schemas.microsoft.com/office/drawing/2014/main" id="{D11B09C3-43A5-6343-8797-C12151781D75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8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5793</TotalTime>
  <Words>1007</Words>
  <Application>Microsoft Office PowerPoint</Application>
  <PresentationFormat>On-screen Show (4:3)</PresentationFormat>
  <Paragraphs>110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Mrs Jones</cp:lastModifiedBy>
  <cp:revision>114</cp:revision>
  <dcterms:created xsi:type="dcterms:W3CDTF">2017-04-18T10:43:24Z</dcterms:created>
  <dcterms:modified xsi:type="dcterms:W3CDTF">2020-10-02T09:58:57Z</dcterms:modified>
  <cp:category/>
</cp:coreProperties>
</file>