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B75222-E746-4CB2-9318-B06EBC366F99}" v="5" dt="2022-07-27T13:45:38.3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450808"/>
              </p:ext>
            </p:extLst>
          </p:nvPr>
        </p:nvGraphicFramePr>
        <p:xfrm>
          <a:off x="647564" y="1458984"/>
          <a:ext cx="10898443" cy="4914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49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PV within 1000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2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+/-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3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+/-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4 x/÷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x/÷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(14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6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Money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Unit 7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Length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10 Fractions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11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Time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Angles and shape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Unit 13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Mass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Unit 14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Capacity </a:t>
                      </a: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5021716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Year _3_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_2022 - 2023________________________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170</Words>
  <Application>Microsoft Office PowerPoint</Application>
  <PresentationFormat>Widescreen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8</cp:revision>
  <dcterms:created xsi:type="dcterms:W3CDTF">2022-04-21T14:33:47Z</dcterms:created>
  <dcterms:modified xsi:type="dcterms:W3CDTF">2022-09-09T12:19:29Z</dcterms:modified>
</cp:coreProperties>
</file>